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custom.xml" ContentType="application/vnd.openxmlformats-officedocument.custom-properties+xml"/>
  <Override PartName="/docProps/core.xml" ContentType="application/vnd.openxmlformats-package.core-properties+xml"/>
  <Override PartName="/docProps/app.xml" ContentType="application/vnd.openxmlformats-officedocument.extended-propertie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ppt/theme/theme7.xml" ContentType="application/vnd.openxmlformats-officedocument.theme+xml"/>
  <Override PartName="/ppt/theme/theme8.xml" ContentType="application/vnd.openxmlformats-officedocument.theme+xml"/>
  <Override PartName="/ppt/theme/theme9.xml" ContentType="application/vnd.openxmlformats-officedocument.theme+xml"/>
  <Override PartName="/ppt/theme/theme10.xml" ContentType="application/vnd.openxmlformats-officedocument.theme+xml"/>
  <Override PartName="/ppt/theme/theme11.xml" ContentType="application/vnd.openxmlformats-officedocument.theme+xml"/>
  <Override PartName="/ppt/theme/theme12.xml" ContentType="application/vnd.openxmlformats-officedocument.theme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0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15.xml" ContentType="application/vnd.openxmlformats-officedocument.presentationml.slideMaster+xml"/>
  <Override PartName="/ppt/slideMasters/slideMaster21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16.xml" ContentType="application/vnd.openxmlformats-officedocument.presentationml.slideMaster+xml"/>
  <Override PartName="/ppt/slideMasters/slideMaster17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18.xml" ContentType="application/vnd.openxmlformats-officedocument.presentationml.slideMaster+xml"/>
  <Override PartName="/ppt/slideMasters/slideMaster19.xml" ContentType="application/vnd.openxmlformats-officedocument.presentationml.slideMaster+xml"/>
  <Override PartName="/ppt/slideLayouts/slideLayout23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2.xml" ContentType="application/vnd.openxmlformats-officedocument.presentationml.slideLayout+xml"/>
  <Override PartName="/ppt/presProps.xml" ContentType="application/vnd.openxmlformats-officedocument.presentationml.presProps+xml"/>
  <Override PartName="/ppt/slides/slide1.xml" ContentType="application/vnd.openxmlformats-officedocument.presentationml.slide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  <p:sldMasterId id="2147483650" r:id="rId3"/>
    <p:sldMasterId id="2147483652" r:id="rId4"/>
    <p:sldMasterId id="2147483654" r:id="rId5"/>
    <p:sldMasterId id="2147483656" r:id="rId6"/>
    <p:sldMasterId id="2147483670" r:id="rId7"/>
    <p:sldMasterId id="2147483672" r:id="rId8"/>
    <p:sldMasterId id="2147483674" r:id="rId9"/>
    <p:sldMasterId id="2147483676" r:id="rId10"/>
    <p:sldMasterId id="2147483678" r:id="rId11"/>
    <p:sldMasterId id="2147483680" r:id="rId12"/>
    <p:sldMasterId id="2147483682" r:id="rId13"/>
  </p:sldMasterIdLst>
  <p:sldIdLst>
    <p:sldId id="256" r:id="rId14"/>
  </p:sldIdLst>
  <p:sldSz cx="10080625" cy="5670550"/>
  <p:notesSz cx="7559675" cy="10691813"/>
</p:presentation>
</file>

<file path=ppt/presProps.xml><?xml version="1.0" encoding="utf-8"?>
<p:presentationPr xmlns:a="http://schemas.openxmlformats.org/drawingml/2006/main" xmlns:p="http://schemas.openxmlformats.org/presentationml/2006/main" xmlns:r="http://schemas.openxmlformats.org/officeDocument/2006/relationships">
  <p:showPr showNarration="1"/>
</p:presentationPr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Master" Target="slideMasters/slideMaster2.xml"/><Relationship Id="rId4" Type="http://schemas.openxmlformats.org/officeDocument/2006/relationships/slideMaster" Target="slideMasters/slideMaster3.xml"/><Relationship Id="rId5" Type="http://schemas.openxmlformats.org/officeDocument/2006/relationships/slideMaster" Target="slideMasters/slideMaster4.xml"/><Relationship Id="rId6" Type="http://schemas.openxmlformats.org/officeDocument/2006/relationships/slideMaster" Target="slideMasters/slideMaster5.xml"/><Relationship Id="rId7" Type="http://schemas.openxmlformats.org/officeDocument/2006/relationships/slideMaster" Target="slideMasters/slideMaster15.xml"/><Relationship Id="rId8" Type="http://schemas.openxmlformats.org/officeDocument/2006/relationships/slideMaster" Target="slideMasters/slideMaster16.xml"/><Relationship Id="rId9" Type="http://schemas.openxmlformats.org/officeDocument/2006/relationships/slideMaster" Target="slideMasters/slideMaster17.xml"/><Relationship Id="rId10" Type="http://schemas.openxmlformats.org/officeDocument/2006/relationships/slideMaster" Target="slideMasters/slideMaster18.xml"/><Relationship Id="rId11" Type="http://schemas.openxmlformats.org/officeDocument/2006/relationships/slideMaster" Target="slideMasters/slideMaster19.xml"/><Relationship Id="rId12" Type="http://schemas.openxmlformats.org/officeDocument/2006/relationships/slideMaster" Target="slideMasters/slideMaster20.xml"/><Relationship Id="rId13" Type="http://schemas.openxmlformats.org/officeDocument/2006/relationships/slideMaster" Target="slideMasters/slideMaster21.xml"/><Relationship Id="rId14" Type="http://schemas.openxmlformats.org/officeDocument/2006/relationships/slide" Target="slides/slide1.xml"/><Relationship Id="rId15" Type="http://schemas.openxmlformats.org/officeDocument/2006/relationships/presProps" Target="presProps.xml"/>
</Relationship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_rels/slideLayout1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_rels/slideLayout1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_rels/slideLayout1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_rels/slideLayout1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_rels/slideLayout1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_rels/slideLayout1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5.xml"/>
</Relationships>
</file>

<file path=ppt/slideLayouts/_rels/slideLayout1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6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7.xml"/>
</Relationships>
</file>

<file path=ppt/slideLayouts/_rels/slideLayout2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8.xml"/>
</Relationships>
</file>

<file path=ppt/slideLayouts/_rels/slideLayout2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9.xml"/>
</Relationships>
</file>

<file path=ppt/slideLayouts/_rels/slideLayout2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0.xml"/>
</Relationships>
</file>

<file path=ppt/slideLayouts/_rels/slideLayout2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1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280" cy="945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spAutoFit/>
          </a:bodyPr>
          <a:p>
            <a:pPr indent="0" algn="ctr">
              <a:buNone/>
            </a:pPr>
            <a:endParaRPr lang="en-AU" sz="4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" name="PlaceHolder 2"/>
          <p:cNvSpPr>
            <a:spLocks noGrp="1"/>
          </p:cNvSpPr>
          <p:nvPr>
            <p:ph/>
          </p:nvPr>
        </p:nvSpPr>
        <p:spPr>
          <a:xfrm>
            <a:off x="504000" y="132660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lang="en-AU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8" name="PlaceHolder 3"/>
          <p:cNvSpPr>
            <a:spLocks noGrp="1"/>
          </p:cNvSpPr>
          <p:nvPr>
            <p:ph/>
          </p:nvPr>
        </p:nvSpPr>
        <p:spPr>
          <a:xfrm>
            <a:off x="5152320" y="132660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lang="en-AU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9" name="PlaceHolder 4"/>
          <p:cNvSpPr>
            <a:spLocks noGrp="1"/>
          </p:cNvSpPr>
          <p:nvPr>
            <p:ph/>
          </p:nvPr>
        </p:nvSpPr>
        <p:spPr>
          <a:xfrm>
            <a:off x="504000" y="3044160"/>
            <a:ext cx="90712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lang="en-AU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280" cy="945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lnSpc>
                <a:spcPct val="100000"/>
              </a:lnSpc>
              <a:buNone/>
              <a:tabLst>
                <a:tab algn="l" pos="0"/>
              </a:tabLst>
            </a:pPr>
            <a:r>
              <a:rPr lang="en-AU" sz="44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Click to edit the title text format</a:t>
            </a:r>
            <a:endParaRPr lang="en-AU" sz="4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9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1280" cy="32878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32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2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lang="en-AU" sz="2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24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lang="en-AU" sz="2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20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lang="en-AU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20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lang="en-AU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20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lang="en-AU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20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lang="en-AU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280" cy="945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lnSpc>
                <a:spcPct val="100000"/>
              </a:lnSpc>
              <a:buNone/>
              <a:tabLst>
                <a:tab algn="l" pos="0"/>
              </a:tabLst>
            </a:pPr>
            <a:r>
              <a:rPr lang="en-AU" sz="44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Click to edit the title text format</a:t>
            </a:r>
            <a:endParaRPr lang="en-AU" sz="4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3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1280" cy="32878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32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2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lang="en-AU" sz="2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24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lang="en-AU" sz="2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20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lang="en-AU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20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lang="en-AU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20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lang="en-AU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20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lang="en-AU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Default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280" cy="945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lnSpc>
                <a:spcPct val="100000"/>
              </a:lnSpc>
              <a:buNone/>
              <a:tabLst>
                <a:tab algn="l" pos="0"/>
              </a:tabLst>
            </a:pPr>
            <a:r>
              <a:rPr lang="en-AU" sz="44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Click to edit the title text format</a:t>
            </a:r>
            <a:endParaRPr lang="en-AU" sz="4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5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1280" cy="32878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32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2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lang="en-AU" sz="2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24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lang="en-AU" sz="2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20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lang="en-AU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20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lang="en-AU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20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lang="en-AU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20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lang="en-AU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1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Defaul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280" cy="945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lnSpc>
                <a:spcPct val="100000"/>
              </a:lnSpc>
              <a:buNone/>
              <a:tabLst>
                <a:tab algn="l" pos="0"/>
              </a:tabLst>
            </a:pPr>
            <a:r>
              <a:rPr lang="en-AU" sz="44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Click to edit the title text format</a:t>
            </a:r>
            <a:endParaRPr lang="en-AU" sz="4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7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1280" cy="32878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32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2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lang="en-AU" sz="2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24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lang="en-AU" sz="2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20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lang="en-AU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20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lang="en-AU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20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lang="en-AU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20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lang="en-AU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1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Default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280" cy="945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lnSpc>
                <a:spcPct val="100000"/>
              </a:lnSpc>
              <a:buNone/>
              <a:tabLst>
                <a:tab algn="l" pos="0"/>
              </a:tabLst>
            </a:pPr>
            <a:r>
              <a:rPr lang="en-AU" sz="44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Click to edit the title text format</a:t>
            </a:r>
            <a:endParaRPr lang="en-AU" sz="4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9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1280" cy="32878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32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2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lang="en-AU" sz="2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24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lang="en-AU" sz="2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20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lang="en-AU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20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lang="en-AU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20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lang="en-AU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20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lang="en-AU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1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Default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280" cy="945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lnSpc>
                <a:spcPct val="100000"/>
              </a:lnSpc>
              <a:buNone/>
              <a:tabLst>
                <a:tab algn="l" pos="0"/>
              </a:tabLst>
            </a:pPr>
            <a:r>
              <a:rPr lang="en-AU" sz="44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Click to edit the title text format</a:t>
            </a:r>
            <a:endParaRPr lang="en-AU" sz="4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1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1280" cy="32878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32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2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lang="en-AU" sz="2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24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lang="en-AU" sz="2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20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lang="en-AU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20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lang="en-AU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20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lang="en-AU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20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lang="en-AU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1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Default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280" cy="945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lnSpc>
                <a:spcPct val="100000"/>
              </a:lnSpc>
              <a:buNone/>
              <a:tabLst>
                <a:tab algn="l" pos="0"/>
              </a:tabLst>
            </a:pPr>
            <a:r>
              <a:rPr lang="en-AU" sz="44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Click to edit the title text format</a:t>
            </a:r>
            <a:endParaRPr lang="en-AU" sz="4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3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1280" cy="32878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32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2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lang="en-AU" sz="2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24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lang="en-AU" sz="2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20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lang="en-AU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20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lang="en-AU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20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lang="en-AU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20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lang="en-AU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1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Default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PlaceHolder 1"/>
          <p:cNvSpPr>
            <a:spLocks noGrp="1"/>
          </p:cNvSpPr>
          <p:nvPr>
            <p:ph type="title"/>
          </p:nvPr>
        </p:nvSpPr>
        <p:spPr>
          <a:xfrm>
            <a:off x="504000" y="561600"/>
            <a:ext cx="9070920" cy="2746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sp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Click to edit the title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5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5840" cy="1567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6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5840" cy="1567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7" name="PlaceHolder 4"/>
          <p:cNvSpPr>
            <a:spLocks noGrp="1"/>
          </p:cNvSpPr>
          <p:nvPr>
            <p:ph type="body"/>
          </p:nvPr>
        </p:nvSpPr>
        <p:spPr>
          <a:xfrm>
            <a:off x="504000" y="3044520"/>
            <a:ext cx="9070920" cy="1567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77500" lnSpcReduction="1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1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280" cy="945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spAutoFit/>
          </a:bodyPr>
          <a:p>
            <a:pPr indent="0" algn="ctr">
              <a:buNone/>
            </a:pPr>
            <a:endParaRPr lang="en-AU" sz="4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1" name="PlaceHolder 2"/>
          <p:cNvSpPr>
            <a:spLocks noGrp="1"/>
          </p:cNvSpPr>
          <p:nvPr>
            <p:ph/>
          </p:nvPr>
        </p:nvSpPr>
        <p:spPr>
          <a:xfrm>
            <a:off x="504000" y="1326600"/>
            <a:ext cx="9071280" cy="32878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lang="en-AU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1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280" cy="945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spAutoFit/>
          </a:bodyPr>
          <a:p>
            <a:pPr indent="0" algn="ctr">
              <a:buNone/>
            </a:pPr>
            <a:endParaRPr lang="en-AU" sz="4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5" name="PlaceHolder 2"/>
          <p:cNvSpPr>
            <a:spLocks noGrp="1"/>
          </p:cNvSpPr>
          <p:nvPr>
            <p:ph/>
          </p:nvPr>
        </p:nvSpPr>
        <p:spPr>
          <a:xfrm>
            <a:off x="504000" y="1326600"/>
            <a:ext cx="9071280" cy="32878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lang="en-AU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280" cy="945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spAutoFit/>
          </a:bodyPr>
          <a:p>
            <a:pPr indent="0" algn="ctr">
              <a:buNone/>
            </a:pPr>
            <a:endParaRPr lang="en-AU" sz="4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4" name="PlaceHolder 2"/>
          <p:cNvSpPr>
            <a:spLocks noGrp="1"/>
          </p:cNvSpPr>
          <p:nvPr>
            <p:ph/>
          </p:nvPr>
        </p:nvSpPr>
        <p:spPr>
          <a:xfrm>
            <a:off x="504000" y="1326600"/>
            <a:ext cx="90712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lang="en-AU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5" name="PlaceHolder 3"/>
          <p:cNvSpPr>
            <a:spLocks noGrp="1"/>
          </p:cNvSpPr>
          <p:nvPr>
            <p:ph/>
          </p:nvPr>
        </p:nvSpPr>
        <p:spPr>
          <a:xfrm>
            <a:off x="504000" y="3044160"/>
            <a:ext cx="90712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lang="en-AU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2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280" cy="945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spAutoFit/>
          </a:bodyPr>
          <a:p>
            <a:pPr indent="0" algn="ctr">
              <a:buNone/>
            </a:pPr>
            <a:endParaRPr lang="en-AU" sz="4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0" name="PlaceHolder 2"/>
          <p:cNvSpPr>
            <a:spLocks noGrp="1"/>
          </p:cNvSpPr>
          <p:nvPr>
            <p:ph/>
          </p:nvPr>
        </p:nvSpPr>
        <p:spPr>
          <a:xfrm>
            <a:off x="504000" y="1326600"/>
            <a:ext cx="4426560" cy="32878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lang="en-AU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1" name="PlaceHolder 3"/>
          <p:cNvSpPr>
            <a:spLocks noGrp="1"/>
          </p:cNvSpPr>
          <p:nvPr>
            <p:ph/>
          </p:nvPr>
        </p:nvSpPr>
        <p:spPr>
          <a:xfrm>
            <a:off x="5152320" y="1326600"/>
            <a:ext cx="4426560" cy="32878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lang="en-AU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2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280" cy="945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spAutoFit/>
          </a:bodyPr>
          <a:p>
            <a:pPr indent="0" algn="ctr">
              <a:buNone/>
            </a:pPr>
            <a:endParaRPr lang="en-AU" sz="4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2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2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Tx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280" cy="945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spAutoFit/>
          </a:bodyPr>
          <a:p>
            <a:pPr indent="0" algn="ctr">
              <a:buNone/>
            </a:pPr>
            <a:endParaRPr lang="en-AU" sz="4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9" name="PlaceHolder 2"/>
          <p:cNvSpPr>
            <a:spLocks noGrp="1"/>
          </p:cNvSpPr>
          <p:nvPr>
            <p:ph/>
          </p:nvPr>
        </p:nvSpPr>
        <p:spPr>
          <a:xfrm>
            <a:off x="504000" y="132660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lang="en-AU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80" name="PlaceHolder 3"/>
          <p:cNvSpPr>
            <a:spLocks noGrp="1"/>
          </p:cNvSpPr>
          <p:nvPr>
            <p:ph/>
          </p:nvPr>
        </p:nvSpPr>
        <p:spPr>
          <a:xfrm>
            <a:off x="5152320" y="1326600"/>
            <a:ext cx="4426560" cy="32878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lang="en-AU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81" name="PlaceHolder 4"/>
          <p:cNvSpPr>
            <a:spLocks noGrp="1"/>
          </p:cNvSpPr>
          <p:nvPr>
            <p:ph/>
          </p:nvPr>
        </p:nvSpPr>
        <p:spPr>
          <a:xfrm>
            <a:off x="504000" y="304416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lang="en-AU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2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280" cy="945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spAutoFit/>
          </a:bodyPr>
          <a:p>
            <a:pPr indent="0" algn="ctr">
              <a:buNone/>
            </a:pPr>
            <a:endParaRPr lang="en-AU" sz="4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87" name="PlaceHolder 2"/>
          <p:cNvSpPr>
            <a:spLocks noGrp="1"/>
          </p:cNvSpPr>
          <p:nvPr>
            <p:ph/>
          </p:nvPr>
        </p:nvSpPr>
        <p:spPr>
          <a:xfrm>
            <a:off x="504000" y="1326600"/>
            <a:ext cx="4426560" cy="32878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lang="en-AU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88" name="PlaceHolder 3"/>
          <p:cNvSpPr>
            <a:spLocks noGrp="1"/>
          </p:cNvSpPr>
          <p:nvPr>
            <p:ph/>
          </p:nvPr>
        </p:nvSpPr>
        <p:spPr>
          <a:xfrm>
            <a:off x="5152320" y="132660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lang="en-AU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89" name="PlaceHolder 4"/>
          <p:cNvSpPr>
            <a:spLocks noGrp="1"/>
          </p:cNvSpPr>
          <p:nvPr>
            <p:ph/>
          </p:nvPr>
        </p:nvSpPr>
        <p:spPr>
          <a:xfrm>
            <a:off x="5152320" y="304416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lang="en-AU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280" cy="945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spAutoFit/>
          </a:bodyPr>
          <a:p>
            <a:pPr indent="0" algn="ctr">
              <a:buNone/>
            </a:pPr>
            <a:endParaRPr lang="en-AU" sz="4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2" name="PlaceHolder 2"/>
          <p:cNvSpPr>
            <a:spLocks noGrp="1"/>
          </p:cNvSpPr>
          <p:nvPr>
            <p:ph/>
          </p:nvPr>
        </p:nvSpPr>
        <p:spPr>
          <a:xfrm>
            <a:off x="504000" y="132660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lang="en-AU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3" name="PlaceHolder 3"/>
          <p:cNvSpPr>
            <a:spLocks noGrp="1"/>
          </p:cNvSpPr>
          <p:nvPr>
            <p:ph/>
          </p:nvPr>
        </p:nvSpPr>
        <p:spPr>
          <a:xfrm>
            <a:off x="5152320" y="132660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lang="en-AU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4" name="PlaceHolder 4"/>
          <p:cNvSpPr>
            <a:spLocks noGrp="1"/>
          </p:cNvSpPr>
          <p:nvPr>
            <p:ph/>
          </p:nvPr>
        </p:nvSpPr>
        <p:spPr>
          <a:xfrm>
            <a:off x="504000" y="304416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lang="en-AU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5" name="PlaceHolder 5"/>
          <p:cNvSpPr>
            <a:spLocks noGrp="1"/>
          </p:cNvSpPr>
          <p:nvPr>
            <p:ph/>
          </p:nvPr>
        </p:nvSpPr>
        <p:spPr>
          <a:xfrm>
            <a:off x="5152320" y="304416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lang="en-AU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Default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504000" y="561600"/>
            <a:ext cx="9070920" cy="2746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sp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Click to edit the title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7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0920" cy="1567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77500" lnSpcReduction="1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8" name="PlaceHolder 3"/>
          <p:cNvSpPr>
            <a:spLocks noGrp="1"/>
          </p:cNvSpPr>
          <p:nvPr>
            <p:ph type="body"/>
          </p:nvPr>
        </p:nvSpPr>
        <p:spPr>
          <a:xfrm>
            <a:off x="504000" y="3044520"/>
            <a:ext cx="9070920" cy="1567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77500" lnSpcReduction="1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Default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laceHolder 1"/>
          <p:cNvSpPr>
            <a:spLocks noGrp="1"/>
          </p:cNvSpPr>
          <p:nvPr>
            <p:ph type="title"/>
          </p:nvPr>
        </p:nvSpPr>
        <p:spPr>
          <a:xfrm>
            <a:off x="504000" y="561600"/>
            <a:ext cx="9070920" cy="2746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sp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Click to edit the title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0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5840" cy="1567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1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5840" cy="1567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2" name="PlaceHolder 4"/>
          <p:cNvSpPr>
            <a:spLocks noGrp="1"/>
          </p:cNvSpPr>
          <p:nvPr>
            <p:ph type="body"/>
          </p:nvPr>
        </p:nvSpPr>
        <p:spPr>
          <a:xfrm>
            <a:off x="504000" y="3044520"/>
            <a:ext cx="4425840" cy="1567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3" name="PlaceHolder 5"/>
          <p:cNvSpPr>
            <a:spLocks noGrp="1"/>
          </p:cNvSpPr>
          <p:nvPr>
            <p:ph type="body"/>
          </p:nvPr>
        </p:nvSpPr>
        <p:spPr>
          <a:xfrm>
            <a:off x="5152680" y="3044520"/>
            <a:ext cx="4425840" cy="1567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280" cy="945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lnSpc>
                <a:spcPct val="100000"/>
              </a:lnSpc>
              <a:buNone/>
              <a:tabLst>
                <a:tab algn="l" pos="0"/>
              </a:tabLst>
            </a:pPr>
            <a:r>
              <a:rPr lang="en-AU" sz="44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Click to edit the title text format</a:t>
            </a:r>
            <a:endParaRPr lang="en-AU" sz="4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1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1280" cy="32878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32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2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lang="en-AU" sz="2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24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lang="en-AU" sz="2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20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lang="en-AU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20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lang="en-AU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20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lang="en-AU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20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lang="en-AU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280" cy="945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lnSpc>
                <a:spcPct val="100000"/>
              </a:lnSpc>
              <a:buNone/>
              <a:tabLst>
                <a:tab algn="l" pos="0"/>
              </a:tabLst>
            </a:pPr>
            <a:r>
              <a:rPr lang="en-AU" sz="44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Click to edit the title text format</a:t>
            </a:r>
            <a:endParaRPr lang="en-AU" sz="4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7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1280" cy="32878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32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2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lang="en-AU" sz="2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24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lang="en-AU" sz="2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20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lang="en-AU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20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lang="en-AU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20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lang="en-AU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20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lang="en-AU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280" cy="945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lnSpc>
                <a:spcPct val="100000"/>
              </a:lnSpc>
              <a:buNone/>
              <a:tabLst>
                <a:tab algn="l" pos="0"/>
              </a:tabLst>
            </a:pPr>
            <a:r>
              <a:rPr lang="en-AU" sz="44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Click to edit the title text format</a:t>
            </a:r>
            <a:endParaRPr lang="en-AU" sz="4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5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1280" cy="32878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32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2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lang="en-AU" sz="2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24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lang="en-AU" sz="2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20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lang="en-AU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20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lang="en-AU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20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lang="en-AU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20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lang="en-AU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
</Relationships>
</file>

<file path=ppt/slideMasters/_rels/slideMaster15.xml.rels><?xml version="1.0" encoding="UTF-8"?>
<Relationships xmlns="http://schemas.openxmlformats.org/package/2006/relationships"><Relationship Id="rId1" Type="http://schemas.openxmlformats.org/officeDocument/2006/relationships/theme" Target="../theme/theme6.xml"/><Relationship Id="rId2" Type="http://schemas.openxmlformats.org/officeDocument/2006/relationships/slideLayout" Target="../slideLayouts/slideLayout18.xml"/>
</Relationships>
</file>

<file path=ppt/slideMasters/_rels/slideMaster16.xml.rels><?xml version="1.0" encoding="UTF-8"?>
<Relationships xmlns="http://schemas.openxmlformats.org/package/2006/relationships"><Relationship Id="rId1" Type="http://schemas.openxmlformats.org/officeDocument/2006/relationships/theme" Target="../theme/theme7.xml"/><Relationship Id="rId2" Type="http://schemas.openxmlformats.org/officeDocument/2006/relationships/slideLayout" Target="../slideLayouts/slideLayout19.xml"/>
</Relationships>
</file>

<file path=ppt/slideMasters/_rels/slideMaster17.xml.rels><?xml version="1.0" encoding="UTF-8"?>
<Relationships xmlns="http://schemas.openxmlformats.org/package/2006/relationships"><Relationship Id="rId1" Type="http://schemas.openxmlformats.org/officeDocument/2006/relationships/theme" Target="../theme/theme8.xml"/><Relationship Id="rId2" Type="http://schemas.openxmlformats.org/officeDocument/2006/relationships/slideLayout" Target="../slideLayouts/slideLayout20.xml"/>
</Relationships>
</file>

<file path=ppt/slideMasters/_rels/slideMaster18.xml.rels><?xml version="1.0" encoding="UTF-8"?>
<Relationships xmlns="http://schemas.openxmlformats.org/package/2006/relationships"><Relationship Id="rId1" Type="http://schemas.openxmlformats.org/officeDocument/2006/relationships/theme" Target="../theme/theme9.xml"/><Relationship Id="rId2" Type="http://schemas.openxmlformats.org/officeDocument/2006/relationships/slideLayout" Target="../slideLayouts/slideLayout21.xml"/>
</Relationships>
</file>

<file path=ppt/slideMasters/_rels/slideMaster19.xml.rels><?xml version="1.0" encoding="UTF-8"?>
<Relationships xmlns="http://schemas.openxmlformats.org/package/2006/relationships"><Relationship Id="rId1" Type="http://schemas.openxmlformats.org/officeDocument/2006/relationships/theme" Target="../theme/theme10.xml"/><Relationship Id="rId2" Type="http://schemas.openxmlformats.org/officeDocument/2006/relationships/slideLayout" Target="../slideLayouts/slideLayout22.xml"/>
</Relationships>
</file>

<file path=ppt/slideMasters/_rels/slideMaster2.xml.rels><?xml version="1.0" encoding="UTF-8"?>
<Relationships xmlns="http://schemas.openxmlformats.org/package/2006/relationships"><Relationship Id="rId1" Type="http://schemas.openxmlformats.org/officeDocument/2006/relationships/theme" Target="../theme/theme2.xml"/><Relationship Id="rId2" Type="http://schemas.openxmlformats.org/officeDocument/2006/relationships/slideLayout" Target="../slideLayouts/slideLayout2.xml"/>
</Relationships>
</file>

<file path=ppt/slideMasters/_rels/slideMaster20.xml.rels><?xml version="1.0" encoding="UTF-8"?>
<Relationships xmlns="http://schemas.openxmlformats.org/package/2006/relationships"><Relationship Id="rId1" Type="http://schemas.openxmlformats.org/officeDocument/2006/relationships/theme" Target="../theme/theme11.xml"/><Relationship Id="rId2" Type="http://schemas.openxmlformats.org/officeDocument/2006/relationships/slideLayout" Target="../slideLayouts/slideLayout23.xml"/>
</Relationships>
</file>

<file path=ppt/slideMasters/_rels/slideMaster21.xml.rels><?xml version="1.0" encoding="UTF-8"?>
<Relationships xmlns="http://schemas.openxmlformats.org/package/2006/relationships"><Relationship Id="rId1" Type="http://schemas.openxmlformats.org/officeDocument/2006/relationships/theme" Target="../theme/theme12.xml"/><Relationship Id="rId2" Type="http://schemas.openxmlformats.org/officeDocument/2006/relationships/slideLayout" Target="../slideLayouts/slideLayout24.xml"/>
</Relationships>
</file>

<file path=ppt/slideMasters/_rels/slideMaster3.xml.rels><?xml version="1.0" encoding="UTF-8"?>
<Relationships xmlns="http://schemas.openxmlformats.org/package/2006/relationships"><Relationship Id="rId1" Type="http://schemas.openxmlformats.org/officeDocument/2006/relationships/theme" Target="../theme/theme3.xml"/><Relationship Id="rId2" Type="http://schemas.openxmlformats.org/officeDocument/2006/relationships/slideLayout" Target="../slideLayouts/slideLayout3.xml"/>
</Relationships>
</file>

<file path=ppt/slideMasters/_rels/slideMaster4.xml.rels><?xml version="1.0" encoding="UTF-8"?>
<Relationships xmlns="http://schemas.openxmlformats.org/package/2006/relationships"><Relationship Id="rId1" Type="http://schemas.openxmlformats.org/officeDocument/2006/relationships/theme" Target="../theme/theme4.xml"/><Relationship Id="rId2" Type="http://schemas.openxmlformats.org/officeDocument/2006/relationships/slideLayout" Target="../slideLayouts/slideLayout4.xml"/>
</Relationships>
</file>

<file path=ppt/slideMasters/_rels/slideMaster5.xml.rels><?xml version="1.0" encoding="UTF-8"?>
<Relationships xmlns="http://schemas.openxmlformats.org/package/2006/relationships"><Relationship Id="rId1" Type="http://schemas.openxmlformats.org/officeDocument/2006/relationships/theme" Target="../theme/theme5.xml"/><Relationship Id="rId2" Type="http://schemas.openxmlformats.org/officeDocument/2006/relationships/slideLayout" Target="../slideLayouts/slideLayout5.xml"/><Relationship Id="rId3" Type="http://schemas.openxmlformats.org/officeDocument/2006/relationships/slideLayout" Target="../slideLayouts/slideLayout6.xml"/><Relationship Id="rId4" Type="http://schemas.openxmlformats.org/officeDocument/2006/relationships/slideLayout" Target="../slideLayouts/slideLayout7.xml"/><Relationship Id="rId5" Type="http://schemas.openxmlformats.org/officeDocument/2006/relationships/slideLayout" Target="../slideLayouts/slideLayout8.xml"/><Relationship Id="rId6" Type="http://schemas.openxmlformats.org/officeDocument/2006/relationships/slideLayout" Target="../slideLayouts/slideLayout9.xml"/><Relationship Id="rId7" Type="http://schemas.openxmlformats.org/officeDocument/2006/relationships/slideLayout" Target="../slideLayouts/slideLayout10.xml"/><Relationship Id="rId8" Type="http://schemas.openxmlformats.org/officeDocument/2006/relationships/slideLayout" Target="../slideLayouts/slideLayout11.xml"/><Relationship Id="rId9" Type="http://schemas.openxmlformats.org/officeDocument/2006/relationships/slideLayout" Target="../slideLayouts/slideLayout12.xml"/><Relationship Id="rId10" Type="http://schemas.openxmlformats.org/officeDocument/2006/relationships/slideLayout" Target="../slideLayouts/slideLayout13.xml"/><Relationship Id="rId11" Type="http://schemas.openxmlformats.org/officeDocument/2006/relationships/slideLayout" Target="../slideLayouts/slideLayout14.xml"/><Relationship Id="rId12" Type="http://schemas.openxmlformats.org/officeDocument/2006/relationships/slideLayout" Target="../slideLayouts/slideLayout15.xml"/><Relationship Id="rId13" Type="http://schemas.openxmlformats.org/officeDocument/2006/relationships/slideLayout" Target="../slideLayouts/slideLayout16.xml"/><Relationship Id="rId14" Type="http://schemas.openxmlformats.org/officeDocument/2006/relationships/slideLayout" Target="../slideLayouts/slideLayout17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title"/>
          </p:nvPr>
        </p:nvSpPr>
        <p:spPr>
          <a:xfrm>
            <a:off x="504000" y="561600"/>
            <a:ext cx="9071280" cy="2746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spAutoFit/>
          </a:bodyPr>
          <a:p>
            <a:pPr indent="0">
              <a:buNone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560" cy="1567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560" cy="1567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body"/>
          </p:nvPr>
        </p:nvSpPr>
        <p:spPr>
          <a:xfrm>
            <a:off x="504000" y="3044160"/>
            <a:ext cx="9071280" cy="1567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775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2"/>
  </p:sldLayoutIdLst>
</p:sldMaster>
</file>

<file path=ppt/slideMasters/slideMaster15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PlaceHolder 1"/>
          <p:cNvSpPr>
            <a:spLocks noGrp="1"/>
          </p:cNvSpPr>
          <p:nvPr>
            <p:ph type="title"/>
          </p:nvPr>
        </p:nvSpPr>
        <p:spPr>
          <a:xfrm>
            <a:off x="504000" y="561600"/>
            <a:ext cx="9071280" cy="2746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spAutoFit/>
          </a:bodyPr>
          <a:p>
            <a:pPr indent="0">
              <a:buNone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9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1280" cy="32878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1" r:id="rId2"/>
  </p:sldLayoutIdLst>
</p:sldMaster>
</file>

<file path=ppt/slideMasters/slideMaster16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PlaceHolder 1"/>
          <p:cNvSpPr>
            <a:spLocks noGrp="1"/>
          </p:cNvSpPr>
          <p:nvPr>
            <p:ph type="title"/>
          </p:nvPr>
        </p:nvSpPr>
        <p:spPr>
          <a:xfrm>
            <a:off x="504000" y="561600"/>
            <a:ext cx="9071280" cy="2746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spAutoFit/>
          </a:bodyPr>
          <a:p>
            <a:pPr indent="0">
              <a:buNone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3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1280" cy="32878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2"/>
  </p:sldLayoutIdLst>
</p:sldMaster>
</file>

<file path=ppt/slideMasters/slideMaster17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PlaceHolder 1"/>
          <p:cNvSpPr>
            <a:spLocks noGrp="1"/>
          </p:cNvSpPr>
          <p:nvPr>
            <p:ph type="title"/>
          </p:nvPr>
        </p:nvSpPr>
        <p:spPr>
          <a:xfrm>
            <a:off x="504000" y="561600"/>
            <a:ext cx="9071280" cy="2746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spAutoFit/>
          </a:bodyPr>
          <a:p>
            <a:pPr indent="0">
              <a:buNone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7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560" cy="32878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8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560" cy="32878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5" r:id="rId2"/>
  </p:sldLayoutIdLst>
</p:sldMaster>
</file>

<file path=ppt/slideMasters/slideMaster18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PlaceHolder 1"/>
          <p:cNvSpPr>
            <a:spLocks noGrp="1"/>
          </p:cNvSpPr>
          <p:nvPr>
            <p:ph type="title"/>
          </p:nvPr>
        </p:nvSpPr>
        <p:spPr>
          <a:xfrm>
            <a:off x="504000" y="561600"/>
            <a:ext cx="9071280" cy="2746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spAutoFit/>
          </a:bodyPr>
          <a:p>
            <a:pPr indent="0">
              <a:buNone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7" r:id="rId2"/>
  </p:sldLayoutIdLst>
</p:sldMaster>
</file>

<file path=ppt/slideMasters/slideMaster19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79" r:id="rId2"/>
  </p:sldLayoutIdLst>
</p:sldMaster>
</file>

<file path=ppt/slideMasters/slideMaster2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ceHolder 1"/>
          <p:cNvSpPr>
            <a:spLocks noGrp="1"/>
          </p:cNvSpPr>
          <p:nvPr>
            <p:ph type="title"/>
          </p:nvPr>
        </p:nvSpPr>
        <p:spPr>
          <a:xfrm>
            <a:off x="504000" y="561600"/>
            <a:ext cx="9071280" cy="2746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spAutoFit/>
          </a:bodyPr>
          <a:p>
            <a:pPr indent="0">
              <a:buNone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1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1280" cy="1567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775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2" name="PlaceHolder 3"/>
          <p:cNvSpPr>
            <a:spLocks noGrp="1"/>
          </p:cNvSpPr>
          <p:nvPr>
            <p:ph type="body"/>
          </p:nvPr>
        </p:nvSpPr>
        <p:spPr>
          <a:xfrm>
            <a:off x="504000" y="3044160"/>
            <a:ext cx="9071280" cy="1567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775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1" r:id="rId2"/>
  </p:sldLayoutIdLst>
</p:sldMaster>
</file>

<file path=ppt/slideMasters/slideMaster20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PlaceHolder 1"/>
          <p:cNvSpPr>
            <a:spLocks noGrp="1"/>
          </p:cNvSpPr>
          <p:nvPr>
            <p:ph type="title"/>
          </p:nvPr>
        </p:nvSpPr>
        <p:spPr>
          <a:xfrm>
            <a:off x="504000" y="561600"/>
            <a:ext cx="9071280" cy="2746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spAutoFit/>
          </a:bodyPr>
          <a:p>
            <a:pPr indent="0">
              <a:buNone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5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560" cy="1567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6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560" cy="32878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7" name="PlaceHolder 4"/>
          <p:cNvSpPr>
            <a:spLocks noGrp="1"/>
          </p:cNvSpPr>
          <p:nvPr>
            <p:ph type="body"/>
          </p:nvPr>
        </p:nvSpPr>
        <p:spPr>
          <a:xfrm>
            <a:off x="504000" y="3044160"/>
            <a:ext cx="4426560" cy="1567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1" r:id="rId2"/>
  </p:sldLayoutIdLst>
</p:sldMaster>
</file>

<file path=ppt/slideMasters/slideMaster2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PlaceHolder 1"/>
          <p:cNvSpPr>
            <a:spLocks noGrp="1"/>
          </p:cNvSpPr>
          <p:nvPr>
            <p:ph type="title"/>
          </p:nvPr>
        </p:nvSpPr>
        <p:spPr>
          <a:xfrm>
            <a:off x="504000" y="561600"/>
            <a:ext cx="9071280" cy="2746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spAutoFit/>
          </a:bodyPr>
          <a:p>
            <a:pPr indent="0">
              <a:buNone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83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560" cy="32878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84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560" cy="1567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85" name="PlaceHolder 4"/>
          <p:cNvSpPr>
            <a:spLocks noGrp="1"/>
          </p:cNvSpPr>
          <p:nvPr>
            <p:ph type="body"/>
          </p:nvPr>
        </p:nvSpPr>
        <p:spPr>
          <a:xfrm>
            <a:off x="5152680" y="3044160"/>
            <a:ext cx="4426560" cy="1567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3" r:id="rId2"/>
  </p:sldLayoutIdLst>
</p:sldMaster>
</file>

<file path=ppt/slideMasters/slideMaster3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laceHolder 1"/>
          <p:cNvSpPr>
            <a:spLocks noGrp="1"/>
          </p:cNvSpPr>
          <p:nvPr>
            <p:ph type="title"/>
          </p:nvPr>
        </p:nvSpPr>
        <p:spPr>
          <a:xfrm>
            <a:off x="504000" y="561600"/>
            <a:ext cx="9071280" cy="2746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spAutoFit/>
          </a:bodyPr>
          <a:p>
            <a:pPr indent="0">
              <a:buNone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7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560" cy="1567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8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560" cy="1567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9" name="PlaceHolder 4"/>
          <p:cNvSpPr>
            <a:spLocks noGrp="1"/>
          </p:cNvSpPr>
          <p:nvPr>
            <p:ph type="body"/>
          </p:nvPr>
        </p:nvSpPr>
        <p:spPr>
          <a:xfrm>
            <a:off x="504000" y="3044160"/>
            <a:ext cx="4426560" cy="1567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0" name="PlaceHolder 5"/>
          <p:cNvSpPr>
            <a:spLocks noGrp="1"/>
          </p:cNvSpPr>
          <p:nvPr>
            <p:ph type="body"/>
          </p:nvPr>
        </p:nvSpPr>
        <p:spPr>
          <a:xfrm>
            <a:off x="5152680" y="3044160"/>
            <a:ext cx="4426560" cy="1567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3" r:id="rId2"/>
  </p:sldLayoutIdLst>
</p:sldMaster>
</file>

<file path=ppt/slideMasters/slideMaster4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55" r:id="rId2"/>
  </p:sldLayoutIdLst>
</p:sldMaster>
</file>

<file path=ppt/slideMasters/slideMaster5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57" r:id="rId2"/>
    <p:sldLayoutId id="2147483658" r:id="rId3"/>
    <p:sldLayoutId id="2147483659" r:id="rId4"/>
    <p:sldLayoutId id="2147483660" r:id="rId5"/>
    <p:sldLayoutId id="2147483661" r:id="rId6"/>
    <p:sldLayoutId id="2147483662" r:id="rId7"/>
    <p:sldLayoutId id="2147483663" r:id="rId8"/>
    <p:sldLayoutId id="2147483664" r:id="rId9"/>
    <p:sldLayoutId id="2147483665" r:id="rId10"/>
    <p:sldLayoutId id="2147483666" r:id="rId11"/>
    <p:sldLayoutId id="2147483667" r:id="rId12"/>
    <p:sldLayoutId id="2147483668" r:id="rId13"/>
    <p:sldLayoutId id="2147483669" r:id="rId14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image" Target="../media/image1.png"/><Relationship Id="rId2" Type="http://schemas.openxmlformats.org/officeDocument/2006/relationships/slideLayout" Target="../slideLayouts/slideLayout7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0" name=""/>
          <p:cNvPicPr/>
          <p:nvPr/>
        </p:nvPicPr>
        <p:blipFill>
          <a:blip r:embed="rId1"/>
          <a:stretch/>
        </p:blipFill>
        <p:spPr>
          <a:xfrm>
            <a:off x="0" y="-360"/>
            <a:ext cx="10073880" cy="566388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  <a:miter/>
        </a:ln>
        <a:ln w="25400" cap="flat" cmpd="sng" algn="ctr">
          <a:prstDash val="solid"/>
          <a:miter/>
        </a:ln>
        <a:ln w="3810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10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  <a:miter/>
        </a:ln>
        <a:ln w="25400" cap="flat" cmpd="sng" algn="ctr">
          <a:prstDash val="solid"/>
          <a:miter/>
        </a:ln>
        <a:ln w="3810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1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  <a:miter/>
        </a:ln>
        <a:ln w="25400" cap="flat" cmpd="sng" algn="ctr">
          <a:prstDash val="solid"/>
          <a:miter/>
        </a:ln>
        <a:ln w="3810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12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  <a:miter/>
        </a:ln>
        <a:ln w="25400" cap="flat" cmpd="sng" algn="ctr">
          <a:prstDash val="solid"/>
          <a:miter/>
        </a:ln>
        <a:ln w="3810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  <a:miter/>
        </a:ln>
        <a:ln w="25400" cap="flat" cmpd="sng" algn="ctr">
          <a:prstDash val="solid"/>
          <a:miter/>
        </a:ln>
        <a:ln w="3810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  <a:miter/>
        </a:ln>
        <a:ln w="25400" cap="flat" cmpd="sng" algn="ctr">
          <a:prstDash val="solid"/>
          <a:miter/>
        </a:ln>
        <a:ln w="3810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4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  <a:miter/>
        </a:ln>
        <a:ln w="25400" cap="flat" cmpd="sng" algn="ctr">
          <a:prstDash val="solid"/>
          <a:miter/>
        </a:ln>
        <a:ln w="3810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5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  <a:miter/>
        </a:ln>
        <a:ln w="25400" cap="flat" cmpd="sng" algn="ctr">
          <a:prstDash val="solid"/>
          <a:miter/>
        </a:ln>
        <a:ln w="3810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6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  <a:miter/>
        </a:ln>
        <a:ln w="25400" cap="flat" cmpd="sng" algn="ctr">
          <a:prstDash val="solid"/>
          <a:miter/>
        </a:ln>
        <a:ln w="3810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7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  <a:miter/>
        </a:ln>
        <a:ln w="25400" cap="flat" cmpd="sng" algn="ctr">
          <a:prstDash val="solid"/>
          <a:miter/>
        </a:ln>
        <a:ln w="3810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8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  <a:miter/>
        </a:ln>
        <a:ln w="25400" cap="flat" cmpd="sng" algn="ctr">
          <a:prstDash val="solid"/>
          <a:miter/>
        </a:ln>
        <a:ln w="3810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9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  <a:miter/>
        </a:ln>
        <a:ln w="25400" cap="flat" cmpd="sng" algn="ctr">
          <a:prstDash val="solid"/>
          <a:miter/>
        </a:ln>
        <a:ln w="3810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22</TotalTime>
  <Application>LibreOffice/25.8.5.2$Windows_X86_64 LibreOffice_project/9c8b85f387cc00a89945a79c9e6239f32e450ac2</Application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2022-02-21T09:55:19Z</dcterms:created>
  <dc:creator/>
  <dc:description/>
  <dc:language>en-AU</dc:language>
  <cp:lastModifiedBy/>
  <dcterms:modified xsi:type="dcterms:W3CDTF">2026-04-14T23:40:29Z</dcterms:modified>
  <cp:revision>27</cp:revision>
  <dc:subject/>
  <dc:title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